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87.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6"/>
  </p:notesMasterIdLst>
  <p:handoutMasterIdLst>
    <p:handoutMasterId r:id="rId287"/>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360" r:id="rId28"/>
    <p:sldId id="480" r:id="rId29"/>
    <p:sldId id="341" r:id="rId30"/>
    <p:sldId id="528" r:id="rId31"/>
    <p:sldId id="529" r:id="rId32"/>
    <p:sldId id="530" r:id="rId33"/>
    <p:sldId id="342" r:id="rId34"/>
    <p:sldId id="871" r:id="rId35"/>
    <p:sldId id="870" r:id="rId36"/>
    <p:sldId id="872" r:id="rId37"/>
    <p:sldId id="873" r:id="rId38"/>
    <p:sldId id="874" r:id="rId39"/>
    <p:sldId id="877" r:id="rId40"/>
    <p:sldId id="878" r:id="rId41"/>
    <p:sldId id="879" r:id="rId42"/>
    <p:sldId id="930" r:id="rId43"/>
    <p:sldId id="754" r:id="rId44"/>
    <p:sldId id="491" r:id="rId45"/>
    <p:sldId id="969" r:id="rId46"/>
    <p:sldId id="953" r:id="rId47"/>
    <p:sldId id="492" r:id="rId48"/>
    <p:sldId id="330" r:id="rId49"/>
    <p:sldId id="526" r:id="rId50"/>
    <p:sldId id="331" r:id="rId51"/>
    <p:sldId id="332" r:id="rId52"/>
    <p:sldId id="494" r:id="rId53"/>
    <p:sldId id="493" r:id="rId54"/>
    <p:sldId id="333" r:id="rId55"/>
    <p:sldId id="955" r:id="rId56"/>
    <p:sldId id="335" r:id="rId57"/>
    <p:sldId id="495" r:id="rId58"/>
    <p:sldId id="997" r:id="rId59"/>
    <p:sldId id="525" r:id="rId60"/>
    <p:sldId id="358" r:id="rId61"/>
    <p:sldId id="345" r:id="rId62"/>
    <p:sldId id="344" r:id="rId63"/>
    <p:sldId id="361" r:id="rId64"/>
    <p:sldId id="351" r:id="rId65"/>
    <p:sldId id="956" r:id="rId66"/>
    <p:sldId id="346" r:id="rId67"/>
    <p:sldId id="347" r:id="rId68"/>
    <p:sldId id="498" r:id="rId69"/>
    <p:sldId id="349" r:id="rId70"/>
    <p:sldId id="380" r:id="rId71"/>
    <p:sldId id="348" r:id="rId72"/>
    <p:sldId id="353" r:id="rId73"/>
    <p:sldId id="499" r:id="rId74"/>
    <p:sldId id="485" r:id="rId75"/>
    <p:sldId id="972" r:id="rId76"/>
    <p:sldId id="970" r:id="rId77"/>
    <p:sldId id="973" r:id="rId78"/>
    <p:sldId id="974" r:id="rId79"/>
    <p:sldId id="975" r:id="rId80"/>
    <p:sldId id="976" r:id="rId81"/>
    <p:sldId id="971" r:id="rId82"/>
    <p:sldId id="354" r:id="rId83"/>
    <p:sldId id="357" r:id="rId84"/>
    <p:sldId id="367" r:id="rId85"/>
    <p:sldId id="368" r:id="rId86"/>
    <p:sldId id="369" r:id="rId87"/>
    <p:sldId id="948" r:id="rId88"/>
    <p:sldId id="950" r:id="rId89"/>
    <p:sldId id="370" r:id="rId90"/>
    <p:sldId id="949" r:id="rId91"/>
    <p:sldId id="981" r:id="rId92"/>
    <p:sldId id="943" r:id="rId93"/>
    <p:sldId id="982" r:id="rId94"/>
    <p:sldId id="944" r:id="rId95"/>
    <p:sldId id="983" r:id="rId96"/>
    <p:sldId id="359" r:id="rId97"/>
    <p:sldId id="363" r:id="rId98"/>
    <p:sldId id="355" r:id="rId99"/>
    <p:sldId id="366" r:id="rId100"/>
    <p:sldId id="365" r:id="rId101"/>
    <p:sldId id="364" r:id="rId102"/>
    <p:sldId id="935" r:id="rId103"/>
    <p:sldId id="356" r:id="rId104"/>
    <p:sldId id="501" r:id="rId105"/>
    <p:sldId id="422" r:id="rId106"/>
    <p:sldId id="400" r:id="rId107"/>
    <p:sldId id="408" r:id="rId108"/>
    <p:sldId id="405" r:id="rId109"/>
    <p:sldId id="406" r:id="rId110"/>
    <p:sldId id="402" r:id="rId111"/>
    <p:sldId id="407" r:id="rId112"/>
    <p:sldId id="945" r:id="rId113"/>
    <p:sldId id="946" r:id="rId114"/>
    <p:sldId id="403" r:id="rId115"/>
    <p:sldId id="404" r:id="rId116"/>
    <p:sldId id="401" r:id="rId117"/>
    <p:sldId id="936" r:id="rId118"/>
    <p:sldId id="937" r:id="rId119"/>
    <p:sldId id="938" r:id="rId120"/>
    <p:sldId id="941" r:id="rId121"/>
    <p:sldId id="939" r:id="rId122"/>
    <p:sldId id="940" r:id="rId123"/>
    <p:sldId id="423" r:id="rId124"/>
    <p:sldId id="522" r:id="rId125"/>
    <p:sldId id="523" r:id="rId126"/>
    <p:sldId id="409" r:id="rId127"/>
    <p:sldId id="410" r:id="rId128"/>
    <p:sldId id="411" r:id="rId129"/>
    <p:sldId id="412" r:id="rId130"/>
    <p:sldId id="413" r:id="rId131"/>
    <p:sldId id="414" r:id="rId132"/>
    <p:sldId id="520" r:id="rId133"/>
    <p:sldId id="521" r:id="rId134"/>
    <p:sldId id="524" r:id="rId135"/>
    <p:sldId id="415" r:id="rId136"/>
    <p:sldId id="416" r:id="rId137"/>
    <p:sldId id="417" r:id="rId138"/>
    <p:sldId id="418" r:id="rId139"/>
    <p:sldId id="419" r:id="rId140"/>
    <p:sldId id="420" r:id="rId141"/>
    <p:sldId id="421" r:id="rId142"/>
    <p:sldId id="433" r:id="rId143"/>
    <p:sldId id="434" r:id="rId144"/>
    <p:sldId id="440" r:id="rId145"/>
    <p:sldId id="352" r:id="rId146"/>
    <p:sldId id="441" r:id="rId147"/>
    <p:sldId id="442" r:id="rId148"/>
    <p:sldId id="445" r:id="rId149"/>
    <p:sldId id="443" r:id="rId150"/>
    <p:sldId id="444" r:id="rId151"/>
    <p:sldId id="519" r:id="rId152"/>
    <p:sldId id="436" r:id="rId153"/>
    <p:sldId id="438" r:id="rId154"/>
    <p:sldId id="486" r:id="rId155"/>
    <p:sldId id="424" r:id="rId156"/>
    <p:sldId id="425" r:id="rId157"/>
    <p:sldId id="426" r:id="rId158"/>
    <p:sldId id="427" r:id="rId159"/>
    <p:sldId id="429" r:id="rId160"/>
    <p:sldId id="965" r:id="rId161"/>
    <p:sldId id="991" r:id="rId162"/>
    <p:sldId id="992" r:id="rId163"/>
    <p:sldId id="993" r:id="rId164"/>
    <p:sldId id="994" r:id="rId165"/>
    <p:sldId id="995" r:id="rId166"/>
    <p:sldId id="996" r:id="rId167"/>
    <p:sldId id="990" r:id="rId168"/>
    <p:sldId id="966" r:id="rId169"/>
    <p:sldId id="967" r:id="rId170"/>
    <p:sldId id="957" r:id="rId171"/>
    <p:sldId id="968" r:id="rId172"/>
    <p:sldId id="958" r:id="rId173"/>
    <p:sldId id="959" r:id="rId174"/>
    <p:sldId id="960" r:id="rId175"/>
    <p:sldId id="962" r:id="rId176"/>
    <p:sldId id="963" r:id="rId177"/>
    <p:sldId id="964" r:id="rId178"/>
    <p:sldId id="984" r:id="rId179"/>
    <p:sldId id="985" r:id="rId180"/>
    <p:sldId id="987" r:id="rId181"/>
    <p:sldId id="988" r:id="rId182"/>
    <p:sldId id="989" r:id="rId183"/>
    <p:sldId id="274" r:id="rId184"/>
    <p:sldId id="372" r:id="rId185"/>
    <p:sldId id="888" r:id="rId186"/>
    <p:sldId id="373" r:id="rId187"/>
    <p:sldId id="374" r:id="rId188"/>
    <p:sldId id="397" r:id="rId189"/>
    <p:sldId id="376" r:id="rId190"/>
    <p:sldId id="375" r:id="rId191"/>
    <p:sldId id="398" r:id="rId192"/>
    <p:sldId id="377" r:id="rId193"/>
    <p:sldId id="378" r:id="rId194"/>
    <p:sldId id="379" r:id="rId195"/>
    <p:sldId id="399" r:id="rId196"/>
    <p:sldId id="505" r:id="rId197"/>
    <p:sldId id="381" r:id="rId198"/>
    <p:sldId id="384" r:id="rId199"/>
    <p:sldId id="383" r:id="rId200"/>
    <p:sldId id="902" r:id="rId201"/>
    <p:sldId id="386" r:id="rId202"/>
    <p:sldId id="504" r:id="rId203"/>
    <p:sldId id="509" r:id="rId204"/>
    <p:sldId id="507" r:id="rId205"/>
    <p:sldId id="906" r:id="rId206"/>
    <p:sldId id="301" r:id="rId207"/>
    <p:sldId id="302" r:id="rId208"/>
    <p:sldId id="304" r:id="rId209"/>
    <p:sldId id="306" r:id="rId210"/>
    <p:sldId id="389" r:id="rId211"/>
    <p:sldId id="390" r:id="rId212"/>
    <p:sldId id="311" r:id="rId213"/>
    <p:sldId id="431" r:id="rId214"/>
    <p:sldId id="432" r:id="rId215"/>
    <p:sldId id="503" r:id="rId216"/>
    <p:sldId id="904" r:id="rId217"/>
    <p:sldId id="481" r:id="rId218"/>
    <p:sldId id="387" r:id="rId219"/>
    <p:sldId id="391" r:id="rId220"/>
    <p:sldId id="934" r:id="rId221"/>
    <p:sldId id="392" r:id="rId222"/>
    <p:sldId id="371" r:id="rId223"/>
    <p:sldId id="428" r:id="rId224"/>
    <p:sldId id="305" r:id="rId225"/>
    <p:sldId id="309" r:id="rId226"/>
    <p:sldId id="310" r:id="rId227"/>
    <p:sldId id="518" r:id="rId228"/>
    <p:sldId id="312" r:id="rId229"/>
    <p:sldId id="313" r:id="rId230"/>
    <p:sldId id="324" r:id="rId231"/>
    <p:sldId id="308" r:id="rId232"/>
    <p:sldId id="307" r:id="rId233"/>
    <p:sldId id="430" r:id="rId234"/>
    <p:sldId id="314" r:id="rId235"/>
    <p:sldId id="323" r:id="rId236"/>
    <p:sldId id="315" r:id="rId237"/>
    <p:sldId id="316" r:id="rId238"/>
    <p:sldId id="319" r:id="rId239"/>
    <p:sldId id="396" r:id="rId240"/>
    <p:sldId id="321" r:id="rId241"/>
    <p:sldId id="322" r:id="rId242"/>
    <p:sldId id="394" r:id="rId243"/>
    <p:sldId id="395" r:id="rId244"/>
    <p:sldId id="393" r:id="rId245"/>
    <p:sldId id="954" r:id="rId246"/>
    <p:sldId id="511" r:id="rId247"/>
    <p:sldId id="448" r:id="rId248"/>
    <p:sldId id="452" r:id="rId249"/>
    <p:sldId id="453" r:id="rId250"/>
    <p:sldId id="450" r:id="rId251"/>
    <p:sldId id="454" r:id="rId252"/>
    <p:sldId id="455" r:id="rId253"/>
    <p:sldId id="451" r:id="rId254"/>
    <p:sldId id="456" r:id="rId255"/>
    <p:sldId id="502" r:id="rId256"/>
    <p:sldId id="467" r:id="rId257"/>
    <p:sldId id="457" r:id="rId258"/>
    <p:sldId id="459" r:id="rId259"/>
    <p:sldId id="461" r:id="rId260"/>
    <p:sldId id="460" r:id="rId261"/>
    <p:sldId id="513" r:id="rId262"/>
    <p:sldId id="458" r:id="rId263"/>
    <p:sldId id="469" r:id="rId264"/>
    <p:sldId id="470" r:id="rId265"/>
    <p:sldId id="471" r:id="rId266"/>
    <p:sldId id="512" r:id="rId267"/>
    <p:sldId id="472" r:id="rId268"/>
    <p:sldId id="473" r:id="rId269"/>
    <p:sldId id="474" r:id="rId270"/>
    <p:sldId id="475" r:id="rId271"/>
    <p:sldId id="476" r:id="rId272"/>
    <p:sldId id="462" r:id="rId273"/>
    <p:sldId id="514" r:id="rId274"/>
    <p:sldId id="515" r:id="rId275"/>
    <p:sldId id="516" r:id="rId276"/>
    <p:sldId id="517" r:id="rId277"/>
    <p:sldId id="463" r:id="rId278"/>
    <p:sldId id="482" r:id="rId279"/>
    <p:sldId id="464" r:id="rId280"/>
    <p:sldId id="465" r:id="rId281"/>
    <p:sldId id="466" r:id="rId282"/>
    <p:sldId id="483" r:id="rId283"/>
    <p:sldId id="484" r:id="rId284"/>
    <p:sldId id="500" r:id="rId28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969"/>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1" autoAdjust="0"/>
    <p:restoredTop sz="95874" autoAdjust="0"/>
  </p:normalViewPr>
  <p:slideViewPr>
    <p:cSldViewPr snapToGrid="0">
      <p:cViewPr varScale="1">
        <p:scale>
          <a:sx n="98" d="100"/>
          <a:sy n="98" d="100"/>
        </p:scale>
        <p:origin x="328"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handoutMaster" Target="handoutMasters/handout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8/26/2022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26/08/2022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230</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40</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42</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58</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59</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75</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160</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205</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206</a:t>
            </a:fld>
            <a:endParaRPr lang="it-IT"/>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6.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57.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6.xml"/><Relationship Id="rId6" Type="http://schemas.openxmlformats.org/officeDocument/2006/relationships/image" Target="../media/image103.jpg"/><Relationship Id="rId5" Type="http://schemas.openxmlformats.org/officeDocument/2006/relationships/image" Target="../media/image102.jpg"/><Relationship Id="rId4" Type="http://schemas.openxmlformats.org/officeDocument/2006/relationships/image" Target="../media/image101.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64.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6.xml"/><Relationship Id="rId5" Type="http://schemas.openxmlformats.org/officeDocument/2006/relationships/image" Target="../media/image112.svg"/><Relationship Id="rId4" Type="http://schemas.openxmlformats.org/officeDocument/2006/relationships/image" Target="../media/image111.png"/></Relationships>
</file>

<file path=ppt/slides/_rels/slide166.xml.rels><?xml version="1.0" encoding="UTF-8" standalone="yes"?>
<Relationships xmlns="http://schemas.openxmlformats.org/package/2006/relationships"><Relationship Id="rId3" Type="http://schemas.openxmlformats.org/officeDocument/2006/relationships/image" Target="../media/image114.sv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7.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1.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9.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1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39.sv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86.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svg"/><Relationship Id="rId4" Type="http://schemas.openxmlformats.org/officeDocument/2006/relationships/image" Target="../media/image146.png"/></Relationships>
</file>

<file path=ppt/slides/_rels/slide188.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image" Target="../media/image172.png"/><Relationship Id="rId26" Type="http://schemas.openxmlformats.org/officeDocument/2006/relationships/image" Target="../media/image180.png"/><Relationship Id="rId39" Type="http://schemas.openxmlformats.org/officeDocument/2006/relationships/image" Target="../media/image193.png"/><Relationship Id="rId21" Type="http://schemas.openxmlformats.org/officeDocument/2006/relationships/image" Target="../media/image175.png"/><Relationship Id="rId34" Type="http://schemas.openxmlformats.org/officeDocument/2006/relationships/image" Target="../media/image188.png"/><Relationship Id="rId42" Type="http://schemas.openxmlformats.org/officeDocument/2006/relationships/image" Target="../media/image196.png"/><Relationship Id="rId47" Type="http://schemas.openxmlformats.org/officeDocument/2006/relationships/image" Target="../media/image201.png"/><Relationship Id="rId50" Type="http://schemas.openxmlformats.org/officeDocument/2006/relationships/image" Target="../media/image204.png"/><Relationship Id="rId55" Type="http://schemas.openxmlformats.org/officeDocument/2006/relationships/image" Target="../media/image209.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5" Type="http://schemas.openxmlformats.org/officeDocument/2006/relationships/image" Target="../media/image179.png"/><Relationship Id="rId33" Type="http://schemas.openxmlformats.org/officeDocument/2006/relationships/image" Target="../media/image187.png"/><Relationship Id="rId38" Type="http://schemas.openxmlformats.org/officeDocument/2006/relationships/image" Target="../media/image192.png"/><Relationship Id="rId46" Type="http://schemas.openxmlformats.org/officeDocument/2006/relationships/image" Target="../media/image200.png"/><Relationship Id="rId59" Type="http://schemas.openxmlformats.org/officeDocument/2006/relationships/image" Target="../media/image213.png"/><Relationship Id="rId2" Type="http://schemas.openxmlformats.org/officeDocument/2006/relationships/image" Target="../media/image156.png"/><Relationship Id="rId16" Type="http://schemas.openxmlformats.org/officeDocument/2006/relationships/image" Target="../media/image170.png"/><Relationship Id="rId20" Type="http://schemas.openxmlformats.org/officeDocument/2006/relationships/image" Target="../media/image174.png"/><Relationship Id="rId29" Type="http://schemas.openxmlformats.org/officeDocument/2006/relationships/image" Target="../media/image183.png"/><Relationship Id="rId41" Type="http://schemas.openxmlformats.org/officeDocument/2006/relationships/image" Target="../media/image195.png"/><Relationship Id="rId54"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24" Type="http://schemas.openxmlformats.org/officeDocument/2006/relationships/image" Target="../media/image178.png"/><Relationship Id="rId32" Type="http://schemas.openxmlformats.org/officeDocument/2006/relationships/image" Target="../media/image186.png"/><Relationship Id="rId37" Type="http://schemas.openxmlformats.org/officeDocument/2006/relationships/image" Target="../media/image191.png"/><Relationship Id="rId40" Type="http://schemas.openxmlformats.org/officeDocument/2006/relationships/image" Target="../media/image194.png"/><Relationship Id="rId45" Type="http://schemas.openxmlformats.org/officeDocument/2006/relationships/image" Target="../media/image199.png"/><Relationship Id="rId53" Type="http://schemas.openxmlformats.org/officeDocument/2006/relationships/image" Target="../media/image207.png"/><Relationship Id="rId58" Type="http://schemas.openxmlformats.org/officeDocument/2006/relationships/image" Target="../media/image212.png"/><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28" Type="http://schemas.openxmlformats.org/officeDocument/2006/relationships/image" Target="../media/image182.png"/><Relationship Id="rId36" Type="http://schemas.openxmlformats.org/officeDocument/2006/relationships/image" Target="../media/image190.png"/><Relationship Id="rId49" Type="http://schemas.openxmlformats.org/officeDocument/2006/relationships/image" Target="../media/image203.png"/><Relationship Id="rId57" Type="http://schemas.openxmlformats.org/officeDocument/2006/relationships/image" Target="../media/image211.png"/><Relationship Id="rId10" Type="http://schemas.openxmlformats.org/officeDocument/2006/relationships/image" Target="../media/image164.png"/><Relationship Id="rId19" Type="http://schemas.openxmlformats.org/officeDocument/2006/relationships/image" Target="../media/image173.png"/><Relationship Id="rId31" Type="http://schemas.openxmlformats.org/officeDocument/2006/relationships/image" Target="../media/image185.png"/><Relationship Id="rId44" Type="http://schemas.openxmlformats.org/officeDocument/2006/relationships/image" Target="../media/image198.png"/><Relationship Id="rId52" Type="http://schemas.openxmlformats.org/officeDocument/2006/relationships/image" Target="../media/image206.png"/><Relationship Id="rId60" Type="http://schemas.openxmlformats.org/officeDocument/2006/relationships/image" Target="../media/image214.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png"/><Relationship Id="rId27" Type="http://schemas.openxmlformats.org/officeDocument/2006/relationships/image" Target="../media/image181.png"/><Relationship Id="rId30" Type="http://schemas.openxmlformats.org/officeDocument/2006/relationships/image" Target="../media/image184.png"/><Relationship Id="rId35" Type="http://schemas.openxmlformats.org/officeDocument/2006/relationships/image" Target="../media/image189.png"/><Relationship Id="rId43" Type="http://schemas.openxmlformats.org/officeDocument/2006/relationships/image" Target="../media/image197.png"/><Relationship Id="rId48" Type="http://schemas.openxmlformats.org/officeDocument/2006/relationships/image" Target="../media/image202.png"/><Relationship Id="rId56" Type="http://schemas.openxmlformats.org/officeDocument/2006/relationships/image" Target="../media/image210.png"/><Relationship Id="rId8" Type="http://schemas.openxmlformats.org/officeDocument/2006/relationships/image" Target="../media/image162.png"/><Relationship Id="rId51" Type="http://schemas.openxmlformats.org/officeDocument/2006/relationships/image" Target="../media/image205.png"/><Relationship Id="rId3" Type="http://schemas.openxmlformats.org/officeDocument/2006/relationships/image" Target="../media/image157.png"/></Relationships>
</file>

<file path=ppt/slides/_rels/slide208.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4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0.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52.png"/><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54.png"/><Relationship Id="rId4" Type="http://schemas.openxmlformats.org/officeDocument/2006/relationships/image" Target="../media/image25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65.pn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datasciencecentral.com/profiles/blogs/dataops-it-s-a-secr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3.jpg"/><Relationship Id="rId4" Type="http://schemas.openxmlformats.org/officeDocument/2006/relationships/hyperlink" Target="https://www.domo.com/learn/data-never-sleeps-8"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2.svg"/></Relationships>
</file>

<file path=ppt/slides/_rels/slide8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100</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101</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102</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103</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104</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106</a:t>
            </a:fld>
            <a:endParaRPr lang="it-IT"/>
          </a:p>
        </p:txBody>
      </p:sp>
    </p:spTree>
    <p:extLst>
      <p:ext uri="{BB962C8B-B14F-4D97-AF65-F5344CB8AC3E}">
        <p14:creationId xmlns:p14="http://schemas.microsoft.com/office/powerpoint/2010/main" val="7791636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107</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108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111</a:t>
            </a:fld>
            <a:endParaRPr lang="it-IT"/>
          </a:p>
        </p:txBody>
      </p:sp>
    </p:spTree>
    <p:extLst>
      <p:ext uri="{BB962C8B-B14F-4D97-AF65-F5344CB8AC3E}">
        <p14:creationId xmlns:p14="http://schemas.microsoft.com/office/powerpoint/2010/main" val="5208958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112</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113</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114</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115</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116</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117</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118</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119</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120</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121</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122</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125</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126</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127</a:t>
            </a:fld>
            <a:endParaRPr lang="it-IT"/>
          </a:p>
        </p:txBody>
      </p:sp>
    </p:spTree>
    <p:extLst>
      <p:ext uri="{BB962C8B-B14F-4D97-AF65-F5344CB8AC3E}">
        <p14:creationId xmlns:p14="http://schemas.microsoft.com/office/powerpoint/2010/main" val="565968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130</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131</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132</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133</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134</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spTree>
    <p:extLst>
      <p:ext uri="{BB962C8B-B14F-4D97-AF65-F5344CB8AC3E}">
        <p14:creationId xmlns:p14="http://schemas.microsoft.com/office/powerpoint/2010/main" val="16925107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136</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137</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138</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139</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140</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141</a:t>
            </a:fld>
            <a:endParaRPr lang="it-IT"/>
          </a:p>
        </p:txBody>
      </p:sp>
    </p:spTree>
    <p:extLst>
      <p:ext uri="{BB962C8B-B14F-4D97-AF65-F5344CB8AC3E}">
        <p14:creationId xmlns:p14="http://schemas.microsoft.com/office/powerpoint/2010/main" val="20804430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143</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144</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a:p>
        </p:txBody>
      </p:sp>
    </p:spTree>
    <p:extLst>
      <p:ext uri="{BB962C8B-B14F-4D97-AF65-F5344CB8AC3E}">
        <p14:creationId xmlns:p14="http://schemas.microsoft.com/office/powerpoint/2010/main" val="42468317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Tree>
    <p:extLst>
      <p:ext uri="{BB962C8B-B14F-4D97-AF65-F5344CB8AC3E}">
        <p14:creationId xmlns:p14="http://schemas.microsoft.com/office/powerpoint/2010/main" val="18981401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spTree>
    <p:extLst>
      <p:ext uri="{BB962C8B-B14F-4D97-AF65-F5344CB8AC3E}">
        <p14:creationId xmlns:p14="http://schemas.microsoft.com/office/powerpoint/2010/main" val="2144917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a:p>
        </p:txBody>
      </p:sp>
    </p:spTree>
    <p:extLst>
      <p:ext uri="{BB962C8B-B14F-4D97-AF65-F5344CB8AC3E}">
        <p14:creationId xmlns:p14="http://schemas.microsoft.com/office/powerpoint/2010/main" val="29969738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215037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a:p>
        </p:txBody>
      </p:sp>
    </p:spTree>
    <p:extLst>
      <p:ext uri="{BB962C8B-B14F-4D97-AF65-F5344CB8AC3E}">
        <p14:creationId xmlns:p14="http://schemas.microsoft.com/office/powerpoint/2010/main" val="9684411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156</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157</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158</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spTree>
    <p:extLst>
      <p:ext uri="{BB962C8B-B14F-4D97-AF65-F5344CB8AC3E}">
        <p14:creationId xmlns:p14="http://schemas.microsoft.com/office/powerpoint/2010/main" val="59857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161</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162</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163</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164</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165</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166</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a:t>Create a data lake (AWS S3)</a:t>
            </a:r>
          </a:p>
          <a:p>
            <a:pPr marL="457200" indent="-457200">
              <a:buFont typeface="+mj-lt"/>
              <a:buAutoNum type="arabicPeriod"/>
            </a:pPr>
            <a:r>
              <a:rPr lang="en-US"/>
              <a:t>(Manually) Upload the sensor data</a:t>
            </a:r>
          </a:p>
          <a:p>
            <a:pPr marL="457200" indent="-457200">
              <a:buFont typeface="+mj-lt"/>
              <a:buAutoNum type="arabicPeriod"/>
            </a:pPr>
            <a:r>
              <a:rPr lang="en-US"/>
              <a:t>Do ETL (with AWS SageMaker and/or AWS Glue)</a:t>
            </a:r>
          </a:p>
          <a:p>
            <a:pPr marL="457200" indent="-457200">
              <a:buFont typeface="+mj-lt"/>
              <a:buAutoNum type="arabicPeriod"/>
            </a:pPr>
            <a:r>
              <a:rPr lang="en-US"/>
              <a:t>Create the relational data warehouse (AWS RDS)</a:t>
            </a:r>
          </a:p>
          <a:p>
            <a:pPr marL="457200" indent="-457200">
              <a:buFont typeface="+mj-lt"/>
              <a:buAutoNum type="arabicPeriod"/>
            </a:pPr>
            <a:r>
              <a:rPr lang="en-US"/>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167</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168</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171</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184</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185</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186</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187</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188</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189</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pic>
        <p:nvPicPr>
          <p:cNvPr id="10" name="Segnaposto contenuto 9">
            <a:extLst>
              <a:ext uri="{FF2B5EF4-FFF2-40B4-BE49-F238E27FC236}">
                <a16:creationId xmlns:a16="http://schemas.microsoft.com/office/drawing/2014/main" id="{ADF349B8-4EA1-8AB4-965B-EE01158FF5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p:spPr>
      </p:pic>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192</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a:p>
        </p:txBody>
      </p:sp>
    </p:spTree>
    <p:extLst>
      <p:ext uri="{BB962C8B-B14F-4D97-AF65-F5344CB8AC3E}">
        <p14:creationId xmlns:p14="http://schemas.microsoft.com/office/powerpoint/2010/main" val="12689506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194</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195</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196</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a:p>
        </p:txBody>
      </p:sp>
    </p:spTree>
    <p:extLst>
      <p:ext uri="{BB962C8B-B14F-4D97-AF65-F5344CB8AC3E}">
        <p14:creationId xmlns:p14="http://schemas.microsoft.com/office/powerpoint/2010/main" val="11600814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202</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203</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204</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205</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206</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207</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209</a:t>
            </a:fld>
            <a:endParaRPr lang="it-IT"/>
          </a:p>
        </p:txBody>
      </p:sp>
    </p:spTree>
    <p:extLst>
      <p:ext uri="{BB962C8B-B14F-4D97-AF65-F5344CB8AC3E}">
        <p14:creationId xmlns:p14="http://schemas.microsoft.com/office/powerpoint/2010/main" val="667602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210</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211</a:t>
            </a:fld>
            <a:endParaRPr lang="it-IT"/>
          </a:p>
        </p:txBody>
      </p:sp>
    </p:spTree>
    <p:extLst>
      <p:ext uri="{BB962C8B-B14F-4D97-AF65-F5344CB8AC3E}">
        <p14:creationId xmlns:p14="http://schemas.microsoft.com/office/powerpoint/2010/main" val="1617511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212</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213</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215</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216</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35E12CC0-E45B-0987-064C-692861A9339A}"/>
              </a:ext>
            </a:extLst>
          </p:cNvPr>
          <p:cNvSpPr>
            <a:spLocks noGrp="1"/>
          </p:cNvSpPr>
          <p:nvPr>
            <p:ph sz="half" idx="1"/>
          </p:nvPr>
        </p:nvSpPr>
        <p:spPr/>
        <p:txBody>
          <a:bodyPr/>
          <a:lstStyle/>
          <a:p>
            <a:endParaRPr lang="en-US"/>
          </a:p>
        </p:txBody>
      </p:sp>
      <p:pic>
        <p:nvPicPr>
          <p:cNvPr id="9" name="Segnaposto contenuto 9">
            <a:extLst>
              <a:ext uri="{FF2B5EF4-FFF2-40B4-BE49-F238E27FC236}">
                <a16:creationId xmlns:a16="http://schemas.microsoft.com/office/drawing/2014/main" id="{70BC8DD4-9D35-4971-18D7-228C9C1E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221</a:t>
            </a:fld>
            <a:endParaRPr lang="it-IT"/>
          </a:p>
        </p:txBody>
      </p:sp>
    </p:spTree>
    <p:extLst>
      <p:ext uri="{BB962C8B-B14F-4D97-AF65-F5344CB8AC3E}">
        <p14:creationId xmlns:p14="http://schemas.microsoft.com/office/powerpoint/2010/main" val="9340644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spTree>
    <p:extLst>
      <p:ext uri="{BB962C8B-B14F-4D97-AF65-F5344CB8AC3E}">
        <p14:creationId xmlns:p14="http://schemas.microsoft.com/office/powerpoint/2010/main" val="379752109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a:p>
        </p:txBody>
      </p:sp>
    </p:spTree>
    <p:extLst>
      <p:ext uri="{BB962C8B-B14F-4D97-AF65-F5344CB8AC3E}">
        <p14:creationId xmlns:p14="http://schemas.microsoft.com/office/powerpoint/2010/main" val="5661027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226</a:t>
            </a:fld>
            <a:endParaRPr lang="it-IT"/>
          </a:p>
        </p:txBody>
      </p:sp>
    </p:spTree>
    <p:extLst>
      <p:ext uri="{BB962C8B-B14F-4D97-AF65-F5344CB8AC3E}">
        <p14:creationId xmlns:p14="http://schemas.microsoft.com/office/powerpoint/2010/main" val="34902978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227</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228</a:t>
            </a:fld>
            <a:endParaRPr lang="it-IT"/>
          </a:p>
        </p:txBody>
      </p:sp>
    </p:spTree>
    <p:extLst>
      <p:ext uri="{BB962C8B-B14F-4D97-AF65-F5344CB8AC3E}">
        <p14:creationId xmlns:p14="http://schemas.microsoft.com/office/powerpoint/2010/main" val="33512989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229</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231</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a:p>
        </p:txBody>
      </p:sp>
    </p:spTree>
    <p:extLst>
      <p:ext uri="{BB962C8B-B14F-4D97-AF65-F5344CB8AC3E}">
        <p14:creationId xmlns:p14="http://schemas.microsoft.com/office/powerpoint/2010/main" val="3098366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233</a:t>
            </a:fld>
            <a:endParaRPr lang="it-IT"/>
          </a:p>
        </p:txBody>
      </p:sp>
    </p:spTree>
    <p:extLst>
      <p:ext uri="{BB962C8B-B14F-4D97-AF65-F5344CB8AC3E}">
        <p14:creationId xmlns:p14="http://schemas.microsoft.com/office/powerpoint/2010/main" val="34256249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234</a:t>
            </a:fld>
            <a:endParaRPr lang="it-IT"/>
          </a:p>
        </p:txBody>
      </p:sp>
    </p:spTree>
    <p:extLst>
      <p:ext uri="{BB962C8B-B14F-4D97-AF65-F5344CB8AC3E}">
        <p14:creationId xmlns:p14="http://schemas.microsoft.com/office/powerpoint/2010/main" val="16916511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235</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236</a:t>
            </a:fld>
            <a:endParaRPr lang="it-IT"/>
          </a:p>
        </p:txBody>
      </p:sp>
    </p:spTree>
    <p:extLst>
      <p:ext uri="{BB962C8B-B14F-4D97-AF65-F5344CB8AC3E}">
        <p14:creationId xmlns:p14="http://schemas.microsoft.com/office/powerpoint/2010/main" val="38218671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237</a:t>
            </a:fld>
            <a:endParaRPr lang="it-IT"/>
          </a:p>
        </p:txBody>
      </p:sp>
    </p:spTree>
    <p:extLst>
      <p:ext uri="{BB962C8B-B14F-4D97-AF65-F5344CB8AC3E}">
        <p14:creationId xmlns:p14="http://schemas.microsoft.com/office/powerpoint/2010/main" val="17351543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238</a:t>
            </a:fld>
            <a:endParaRPr lang="it-IT"/>
          </a:p>
        </p:txBody>
      </p:sp>
    </p:spTree>
    <p:extLst>
      <p:ext uri="{BB962C8B-B14F-4D97-AF65-F5344CB8AC3E}">
        <p14:creationId xmlns:p14="http://schemas.microsoft.com/office/powerpoint/2010/main" val="19949009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239</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240</a:t>
            </a:fld>
            <a:endParaRPr lang="it-IT"/>
          </a:p>
        </p:txBody>
      </p:sp>
    </p:spTree>
    <p:extLst>
      <p:ext uri="{BB962C8B-B14F-4D97-AF65-F5344CB8AC3E}">
        <p14:creationId xmlns:p14="http://schemas.microsoft.com/office/powerpoint/2010/main" val="36028342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241</a:t>
            </a:fld>
            <a:endParaRPr lang="it-IT"/>
          </a:p>
        </p:txBody>
      </p:sp>
    </p:spTree>
    <p:extLst>
      <p:ext uri="{BB962C8B-B14F-4D97-AF65-F5344CB8AC3E}">
        <p14:creationId xmlns:p14="http://schemas.microsoft.com/office/powerpoint/2010/main" val="6543345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242</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243</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244</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245</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247</a:t>
            </a:fld>
            <a:endParaRPr lang="it-IT"/>
          </a:p>
        </p:txBody>
      </p:sp>
    </p:spTree>
    <p:extLst>
      <p:ext uri="{BB962C8B-B14F-4D97-AF65-F5344CB8AC3E}">
        <p14:creationId xmlns:p14="http://schemas.microsoft.com/office/powerpoint/2010/main" val="417255150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248</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249</a:t>
            </a:fld>
            <a:endParaRPr lang="it-IT"/>
          </a:p>
        </p:txBody>
      </p:sp>
    </p:spTree>
    <p:extLst>
      <p:ext uri="{BB962C8B-B14F-4D97-AF65-F5344CB8AC3E}">
        <p14:creationId xmlns:p14="http://schemas.microsoft.com/office/powerpoint/2010/main" val="923331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250</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251</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252</a:t>
            </a:fld>
            <a:endParaRPr lang="it-IT"/>
          </a:p>
        </p:txBody>
      </p:sp>
    </p:spTree>
    <p:extLst>
      <p:ext uri="{BB962C8B-B14F-4D97-AF65-F5344CB8AC3E}">
        <p14:creationId xmlns:p14="http://schemas.microsoft.com/office/powerpoint/2010/main" val="7336054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253</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255</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256</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257</a:t>
            </a:fld>
            <a:endParaRPr lang="it-IT"/>
          </a:p>
        </p:txBody>
      </p:sp>
    </p:spTree>
    <p:extLst>
      <p:ext uri="{BB962C8B-B14F-4D97-AF65-F5344CB8AC3E}">
        <p14:creationId xmlns:p14="http://schemas.microsoft.com/office/powerpoint/2010/main" val="391595157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258</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259</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3" name="Segnaposto contenuto 2">
            <a:extLst>
              <a:ext uri="{FF2B5EF4-FFF2-40B4-BE49-F238E27FC236}">
                <a16:creationId xmlns:a16="http://schemas.microsoft.com/office/drawing/2014/main" id="{0D7EC11C-565A-885E-14F3-71E774C19C83}"/>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6" name="Segnaposto contenuto 5">
            <a:extLst>
              <a:ext uri="{FF2B5EF4-FFF2-40B4-BE49-F238E27FC236}">
                <a16:creationId xmlns:a16="http://schemas.microsoft.com/office/drawing/2014/main" id="{5F5A7714-E5D1-43E7-3FB3-AECA4515F9B0}"/>
              </a:ext>
            </a:extLst>
          </p:cNvPr>
          <p:cNvSpPr>
            <a:spLocks noGrp="1"/>
          </p:cNvSpPr>
          <p:nvPr>
            <p:ph idx="13"/>
          </p:nvPr>
        </p:nvSpPr>
        <p:spPr/>
        <p:txBody>
          <a:bodyPr/>
          <a:lstStyle/>
          <a:p>
            <a:endParaRPr lang="en-US"/>
          </a:p>
        </p:txBody>
      </p:sp>
      <p:pic>
        <p:nvPicPr>
          <p:cNvPr id="7" name="Segnaposto contenuto 9">
            <a:extLst>
              <a:ext uri="{FF2B5EF4-FFF2-40B4-BE49-F238E27FC236}">
                <a16:creationId xmlns:a16="http://schemas.microsoft.com/office/drawing/2014/main" id="{9F50975F-99FF-7541-8C14-926D3A3B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260</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261</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262</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263</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265</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266</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267</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268</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269</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270</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271</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272</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273</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274</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275</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276</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277</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278</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279</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280</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281</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282</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283</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284</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4068593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31</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3424329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34</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35</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36</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37</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38</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39</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40</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42</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43</a:t>
            </a:fld>
            <a:endParaRPr lang="it-IT"/>
          </a:p>
        </p:txBody>
      </p:sp>
    </p:spTree>
    <p:extLst>
      <p:ext uri="{BB962C8B-B14F-4D97-AF65-F5344CB8AC3E}">
        <p14:creationId xmlns:p14="http://schemas.microsoft.com/office/powerpoint/2010/main" val="1227029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44</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46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48</a:t>
            </a:fld>
            <a:endParaRPr lang="it-IT"/>
          </a:p>
        </p:txBody>
      </p:sp>
    </p:spTree>
    <p:extLst>
      <p:ext uri="{BB962C8B-B14F-4D97-AF65-F5344CB8AC3E}">
        <p14:creationId xmlns:p14="http://schemas.microsoft.com/office/powerpoint/2010/main" val="2119612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49</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50</a:t>
            </a:fld>
            <a:endParaRPr lang="en-US"/>
          </a:p>
        </p:txBody>
      </p:sp>
    </p:spTree>
    <p:extLst>
      <p:ext uri="{BB962C8B-B14F-4D97-AF65-F5344CB8AC3E}">
        <p14:creationId xmlns:p14="http://schemas.microsoft.com/office/powerpoint/2010/main" val="1555717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51</a:t>
            </a:fld>
            <a:endParaRPr lang="it-IT"/>
          </a:p>
        </p:txBody>
      </p:sp>
    </p:spTree>
    <p:extLst>
      <p:ext uri="{BB962C8B-B14F-4D97-AF65-F5344CB8AC3E}">
        <p14:creationId xmlns:p14="http://schemas.microsoft.com/office/powerpoint/2010/main" val="3057793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52</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53</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55</a:t>
            </a:fld>
            <a:endParaRPr lang="it-IT"/>
          </a:p>
        </p:txBody>
      </p:sp>
    </p:spTree>
    <p:extLst>
      <p:ext uri="{BB962C8B-B14F-4D97-AF65-F5344CB8AC3E}">
        <p14:creationId xmlns:p14="http://schemas.microsoft.com/office/powerpoint/2010/main" val="2684901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56</a:t>
            </a:fld>
            <a:endParaRPr lang="it-IT"/>
          </a:p>
        </p:txBody>
      </p:sp>
    </p:spTree>
    <p:extLst>
      <p:ext uri="{BB962C8B-B14F-4D97-AF65-F5344CB8AC3E}">
        <p14:creationId xmlns:p14="http://schemas.microsoft.com/office/powerpoint/2010/main" val="3556227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dirty="0"/>
              <a:t>Cloud computing is the outsourcing of a company’s hardware and software architecture</a:t>
            </a:r>
          </a:p>
          <a:p>
            <a:pPr lvl="1"/>
            <a:r>
              <a:rPr lang="en-US"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58</a:t>
            </a:fld>
            <a:endParaRPr lang="en-US"/>
          </a:p>
        </p:txBody>
      </p:sp>
      <p:sp>
        <p:nvSpPr>
          <p:cNvPr id="15" name="Segnaposto contenuto 14">
            <a:extLst>
              <a:ext uri="{FF2B5EF4-FFF2-40B4-BE49-F238E27FC236}">
                <a16:creationId xmlns:a16="http://schemas.microsoft.com/office/drawing/2014/main" id="{7D2FE2F0-CF9F-CD57-15C4-BC4AA363384A}"/>
              </a:ext>
            </a:extLst>
          </p:cNvPr>
          <p:cNvSpPr>
            <a:spLocks noGrp="1"/>
          </p:cNvSpPr>
          <p:nvPr>
            <p:ph idx="13"/>
          </p:nvPr>
        </p:nvSpPr>
        <p:spPr/>
        <p:txBody>
          <a:bodyPr/>
          <a:lstStyle/>
          <a:p>
            <a:endParaRPr lang="en-US"/>
          </a:p>
        </p:txBody>
      </p:sp>
      <p:pic>
        <p:nvPicPr>
          <p:cNvPr id="11" name="Segnaposto contenuto 9">
            <a:extLst>
              <a:ext uri="{FF2B5EF4-FFF2-40B4-BE49-F238E27FC236}">
                <a16:creationId xmlns:a16="http://schemas.microsoft.com/office/drawing/2014/main" id="{5C803DF9-B1D5-F066-A0C1-8777581F5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50047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59</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60</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62</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63</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66</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a:p>
        </p:txBody>
      </p:sp>
    </p:spTree>
    <p:extLst>
      <p:ext uri="{BB962C8B-B14F-4D97-AF65-F5344CB8AC3E}">
        <p14:creationId xmlns:p14="http://schemas.microsoft.com/office/powerpoint/2010/main" val="348425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a:p>
        </p:txBody>
      </p:sp>
    </p:spTree>
    <p:extLst>
      <p:ext uri="{BB962C8B-B14F-4D97-AF65-F5344CB8AC3E}">
        <p14:creationId xmlns:p14="http://schemas.microsoft.com/office/powerpoint/2010/main" val="39521870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72</a:t>
            </a:fld>
            <a:endParaRPr lang="it-IT"/>
          </a:p>
        </p:txBody>
      </p:sp>
    </p:spTree>
    <p:extLst>
      <p:ext uri="{BB962C8B-B14F-4D97-AF65-F5344CB8AC3E}">
        <p14:creationId xmlns:p14="http://schemas.microsoft.com/office/powerpoint/2010/main" val="16971147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74</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dirty="0"/>
              <a:t>This checklist can help you while building your data pipelines</a:t>
            </a:r>
          </a:p>
          <a:p>
            <a:pPr lvl="1"/>
            <a:r>
              <a:rPr lang="en-US" dirty="0"/>
              <a:t>Frame the problem and look at the big picture</a:t>
            </a:r>
          </a:p>
          <a:p>
            <a:pPr lvl="1"/>
            <a:r>
              <a:rPr lang="en-US" dirty="0"/>
              <a:t>Get the data</a:t>
            </a:r>
          </a:p>
          <a:p>
            <a:pPr lvl="1"/>
            <a:r>
              <a:rPr lang="en-US" dirty="0"/>
              <a:t>Explore the data to gain insights</a:t>
            </a:r>
          </a:p>
          <a:p>
            <a:pPr lvl="1"/>
            <a:r>
              <a:rPr lang="en-US" dirty="0"/>
              <a:t>Prepare the data</a:t>
            </a:r>
          </a:p>
          <a:p>
            <a:pPr lvl="1"/>
            <a:r>
              <a:rPr lang="en-US" dirty="0"/>
              <a:t>Explore many different models and shortlist the best ones</a:t>
            </a:r>
          </a:p>
          <a:p>
            <a:pPr lvl="1"/>
            <a:r>
              <a:rPr lang="en-US" dirty="0"/>
              <a:t>Fine-tune your models and combine them</a:t>
            </a:r>
          </a:p>
          <a:p>
            <a:pPr lvl="1"/>
            <a:r>
              <a:rPr lang="en-US" dirty="0"/>
              <a:t>Present your solution</a:t>
            </a:r>
          </a:p>
          <a:p>
            <a:pPr lvl="1"/>
            <a:r>
              <a:rPr lang="en-US"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76</a:t>
            </a:fld>
            <a:endParaRPr lang="it-IT"/>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78</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84</a:t>
            </a:fld>
            <a:endParaRPr lang="it-IT"/>
          </a:p>
        </p:txBody>
      </p:sp>
    </p:spTree>
    <p:extLst>
      <p:ext uri="{BB962C8B-B14F-4D97-AF65-F5344CB8AC3E}">
        <p14:creationId xmlns:p14="http://schemas.microsoft.com/office/powerpoint/2010/main" val="3094861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a:p>
        </p:txBody>
      </p:sp>
    </p:spTree>
    <p:extLst>
      <p:ext uri="{BB962C8B-B14F-4D97-AF65-F5344CB8AC3E}">
        <p14:creationId xmlns:p14="http://schemas.microsoft.com/office/powerpoint/2010/main" val="1591185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87</a:t>
            </a:fld>
            <a:endParaRPr lang="en-US"/>
          </a:p>
        </p:txBody>
      </p:sp>
    </p:spTree>
    <p:extLst>
      <p:ext uri="{BB962C8B-B14F-4D97-AF65-F5344CB8AC3E}">
        <p14:creationId xmlns:p14="http://schemas.microsoft.com/office/powerpoint/2010/main" val="12391655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88</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90</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ED9409C7-3D58-17F5-5CD3-F69DD69CF9B9}"/>
              </a:ext>
            </a:extLst>
          </p:cNvPr>
          <p:cNvSpPr>
            <a:spLocks noGrp="1"/>
          </p:cNvSpPr>
          <p:nvPr>
            <p:ph idx="1"/>
          </p:nvPr>
        </p:nvSpPr>
        <p:spPr/>
        <p:txBody>
          <a:bodyPr/>
          <a:lstStyle/>
          <a:p>
            <a:endParaRPr lang="en-US"/>
          </a:p>
        </p:txBody>
      </p:sp>
      <p:pic>
        <p:nvPicPr>
          <p:cNvPr id="7" name="Segnaposto contenuto 9">
            <a:extLst>
              <a:ext uri="{FF2B5EF4-FFF2-40B4-BE49-F238E27FC236}">
                <a16:creationId xmlns:a16="http://schemas.microsoft.com/office/drawing/2014/main" id="{51D09B44-ED5A-A9D2-802C-AF1D6229E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41581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91</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92</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93</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94</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95</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97</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98</a:t>
            </a:fld>
            <a:endParaRPr lang="it-IT"/>
          </a:p>
        </p:txBody>
      </p:sp>
    </p:spTree>
    <p:extLst>
      <p:ext uri="{BB962C8B-B14F-4D97-AF65-F5344CB8AC3E}">
        <p14:creationId xmlns:p14="http://schemas.microsoft.com/office/powerpoint/2010/main" val="35939741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99</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24330</TotalTime>
  <Words>21203</Words>
  <Application>Microsoft Office PowerPoint</Application>
  <PresentationFormat>Widescreen</PresentationFormat>
  <Paragraphs>3444</Paragraphs>
  <Slides>284</Slides>
  <Notes>10</Notes>
  <HiddenSlides>15</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284</vt:i4>
      </vt:variant>
    </vt:vector>
  </HeadingPairs>
  <TitlesOfParts>
    <vt:vector size="298"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1295</cp:revision>
  <dcterms:created xsi:type="dcterms:W3CDTF">2019-03-06T18:10:20Z</dcterms:created>
  <dcterms:modified xsi:type="dcterms:W3CDTF">2022-08-26T14:08:57Z</dcterms:modified>
</cp:coreProperties>
</file>